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0"/>
  </p:notesMasterIdLst>
  <p:sldIdLst>
    <p:sldId id="256" r:id="rId2"/>
    <p:sldId id="262" r:id="rId3"/>
    <p:sldId id="310" r:id="rId4"/>
    <p:sldId id="265" r:id="rId5"/>
    <p:sldId id="311" r:id="rId6"/>
    <p:sldId id="313" r:id="rId7"/>
    <p:sldId id="281" r:id="rId8"/>
    <p:sldId id="314" r:id="rId9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Fredoka One" panose="02000000000000000000" pitchFamily="2" charset="0"/>
      <p:regular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60F5DB-4959-4ADC-9A2E-FC960CB5AACA}">
  <a:tblStyle styleId="{DA60F5DB-4959-4ADC-9A2E-FC960CB5A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gf63018c972_0_1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6" name="Google Shape;5866;gf63018c972_0_1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Google Shape;5968;gfa0f8f972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9" name="Google Shape;5969;gfa0f8f972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fa0f8f9720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fa0f8f9720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9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4" name="Google Shape;6014;gfa0f8f9720_0_7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5" name="Google Shape;6015;gfa0f8f9720_0_7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gfa0f8f9720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5" name="Google Shape;6095;gfa0f8f9720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95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506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5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/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" name="Google Shape;96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/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/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61" name="Google Shape;3161;p16"/>
          <p:cNvSpPr txBox="1">
            <a:spLocks noGrp="1"/>
          </p:cNvSpPr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2" name="Google Shape;3162;p16"/>
          <p:cNvSpPr txBox="1">
            <a:spLocks noGrp="1"/>
          </p:cNvSpPr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3" name="Google Shape;3163;p16"/>
          <p:cNvSpPr txBox="1">
            <a:spLocks noGrp="1"/>
          </p:cNvSpPr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4" name="Google Shape;3164;p16"/>
          <p:cNvSpPr txBox="1">
            <a:spLocks noGrp="1"/>
          </p:cNvSpPr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6"/>
          <p:cNvSpPr txBox="1">
            <a:spLocks noGrp="1"/>
          </p:cNvSpPr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6" name="Google Shape;3166;p16"/>
          <p:cNvSpPr txBox="1">
            <a:spLocks noGrp="1"/>
          </p:cNvSpPr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/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/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>
            <a:spLocks noGrp="1"/>
          </p:cNvSpPr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87" name="Google Shape;3587;p18"/>
          <p:cNvSpPr txBox="1">
            <a:spLocks noGrp="1"/>
          </p:cNvSpPr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88" name="Google Shape;3588;p18"/>
          <p:cNvSpPr txBox="1">
            <a:spLocks noGrp="1"/>
          </p:cNvSpPr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89" name="Google Shape;3589;p18"/>
          <p:cNvSpPr txBox="1">
            <a:spLocks noGrp="1"/>
          </p:cNvSpPr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90" name="Google Shape;3590;p18"/>
          <p:cNvSpPr txBox="1">
            <a:spLocks noGrp="1"/>
          </p:cNvSpPr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91" name="Google Shape;3591;p18"/>
          <p:cNvSpPr txBox="1">
            <a:spLocks noGrp="1"/>
          </p:cNvSpPr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92" name="Google Shape;3592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/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2" name="Google Shape;3802;p20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3" name="Google Shape;3803;p20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4" name="Google Shape;3804;p20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5" name="Google Shape;3805;p20"/>
          <p:cNvSpPr txBox="1">
            <a:spLocks noGrp="1"/>
          </p:cNvSpPr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6" name="Google Shape;3806;p20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7" name="Google Shape;380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08" name="Google Shape;3808;p20"/>
          <p:cNvSpPr txBox="1">
            <a:spLocks noGrp="1"/>
          </p:cNvSpPr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9" name="Google Shape;3809;p20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0" name="Google Shape;3810;p20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1" name="Google Shape;3811;p20"/>
          <p:cNvSpPr txBox="1">
            <a:spLocks noGrp="1"/>
          </p:cNvSpPr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2" name="Google Shape;3812;p20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3" name="Google Shape;3813;p20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/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65" name="Google Shape;426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/>
              <a:buNone/>
              <a:defRPr sz="3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2" r:id="rId4"/>
    <p:sldLayoutId id="2147483664" r:id="rId5"/>
    <p:sldLayoutId id="2147483666" r:id="rId6"/>
    <p:sldLayoutId id="2147483668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p34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DITTY</a:t>
            </a:r>
            <a:endParaRPr dirty="0"/>
          </a:p>
        </p:txBody>
      </p:sp>
      <p:sp>
        <p:nvSpPr>
          <p:cNvPr id="5869" name="Google Shape;5869;p34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Decentralized kitty parties (a) chit funds application build on Solana blockchain</a:t>
            </a:r>
            <a:endParaRPr dirty="0">
              <a:latin typeface="+mj-lt"/>
            </a:endParaRPr>
          </a:p>
        </p:txBody>
      </p:sp>
      <p:grpSp>
        <p:nvGrpSpPr>
          <p:cNvPr id="5870" name="Google Shape;5870;p34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1" name="Google Shape;5871;p34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4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4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4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92;p47">
            <a:extLst>
              <a:ext uri="{FF2B5EF4-FFF2-40B4-BE49-F238E27FC236}">
                <a16:creationId xmlns:a16="http://schemas.microsoft.com/office/drawing/2014/main" id="{F792FD2E-4ED1-BCC8-7E8B-8D559B553C8E}"/>
              </a:ext>
            </a:extLst>
          </p:cNvPr>
          <p:cNvPicPr preferRelativeResize="0"/>
          <p:nvPr/>
        </p:nvPicPr>
        <p:blipFill rotWithShape="1">
          <a:blip r:embed="rId3">
            <a:alphaModFix amt="76000"/>
          </a:blip>
          <a:srcRect t="23315" b="10031"/>
          <a:stretch/>
        </p:blipFill>
        <p:spPr>
          <a:xfrm>
            <a:off x="4974525" y="1401575"/>
            <a:ext cx="3053700" cy="30549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sp>
        <p:nvSpPr>
          <p:cNvPr id="5972" name="Google Shape;5972;p40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A Decentralized kitty application built on Solana blockchain is a type of financial application that allows users to create and manage kitty parties in a trustless and secure manner.</a:t>
            </a:r>
            <a:endParaRPr lang="en-US" dirty="0">
              <a:latin typeface="+mj-lt"/>
            </a:endParaRPr>
          </a:p>
        </p:txBody>
      </p:sp>
      <p:sp>
        <p:nvSpPr>
          <p:cNvPr id="5973" name="Google Shape;5973;p4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|</a:t>
            </a:r>
            <a:r>
              <a:rPr lang="en" dirty="0"/>
              <a:t> ABOUT DITTY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p51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</a:rPr>
              <a:t>No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paperwork, and physical meetings</a:t>
            </a:r>
            <a:endParaRPr lang="en-US" sz="1200" dirty="0">
              <a:latin typeface="+mj-lt"/>
            </a:endParaRPr>
          </a:p>
        </p:txBody>
      </p:sp>
      <p:sp>
        <p:nvSpPr>
          <p:cNvPr id="6156" name="Google Shape;6156;p51"/>
          <p:cNvSpPr txBox="1">
            <a:spLocks noGrp="1"/>
          </p:cNvSpPr>
          <p:nvPr>
            <p:ph type="subTitle" idx="7"/>
          </p:nvPr>
        </p:nvSpPr>
        <p:spPr>
          <a:xfrm>
            <a:off x="414938" y="1772137"/>
            <a:ext cx="302750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Transparent &amp; Security</a:t>
            </a:r>
          </a:p>
        </p:txBody>
      </p:sp>
      <p:sp>
        <p:nvSpPr>
          <p:cNvPr id="6157" name="Google Shape;6157;p51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15732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Decentralization</a:t>
            </a:r>
            <a:endParaRPr sz="1900" dirty="0">
              <a:latin typeface="+mj-lt"/>
            </a:endParaRPr>
          </a:p>
        </p:txBody>
      </p:sp>
      <p:sp>
        <p:nvSpPr>
          <p:cNvPr id="6158" name="Google Shape;6158;p51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j-lt"/>
              </a:rPr>
              <a:t>No central authority for governance</a:t>
            </a:r>
            <a:endParaRPr sz="1200" dirty="0">
              <a:latin typeface="+mj-lt"/>
            </a:endParaRPr>
          </a:p>
        </p:txBody>
      </p:sp>
      <p:sp>
        <p:nvSpPr>
          <p:cNvPr id="6159" name="Google Shape;6159;p51"/>
          <p:cNvSpPr txBox="1">
            <a:spLocks noGrp="1"/>
          </p:cNvSpPr>
          <p:nvPr>
            <p:ph type="subTitle" idx="5"/>
          </p:nvPr>
        </p:nvSpPr>
        <p:spPr>
          <a:xfrm>
            <a:off x="6093440" y="3565290"/>
            <a:ext cx="248194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Immutable Records</a:t>
            </a:r>
            <a:endParaRPr sz="1900" dirty="0">
              <a:latin typeface="+mj-lt"/>
            </a:endParaRPr>
          </a:p>
        </p:txBody>
      </p:sp>
      <p:sp>
        <p:nvSpPr>
          <p:cNvPr id="6160" name="Google Shape;6160;p51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j-lt"/>
              </a:rPr>
              <a:t>More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secure and tamper-proof</a:t>
            </a:r>
            <a:endParaRPr sz="1200" dirty="0">
              <a:latin typeface="+mj-lt"/>
            </a:endParaRPr>
          </a:p>
        </p:txBody>
      </p:sp>
      <p:sp>
        <p:nvSpPr>
          <p:cNvPr id="6161" name="Google Shape;6161;p51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Lower Costs</a:t>
            </a:r>
            <a:endParaRPr lang="en-US" sz="1900" dirty="0">
              <a:latin typeface="+mj-lt"/>
            </a:endParaRPr>
          </a:p>
        </p:txBody>
      </p:sp>
      <p:sp>
        <p:nvSpPr>
          <p:cNvPr id="6162" name="Google Shape;6162;p51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Accountability</a:t>
            </a:r>
            <a:endParaRPr lang="en-US" sz="1900" dirty="0">
              <a:latin typeface="+mj-lt"/>
            </a:endParaRPr>
          </a:p>
        </p:txBody>
      </p:sp>
      <p:sp>
        <p:nvSpPr>
          <p:cNvPr id="6163" name="Google Shape;6163;p51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Adoption</a:t>
            </a:r>
            <a:endParaRPr lang="en-US" sz="1900" dirty="0">
              <a:latin typeface="+mj-lt"/>
            </a:endParaRPr>
          </a:p>
        </p:txBody>
      </p:sp>
      <p:sp>
        <p:nvSpPr>
          <p:cNvPr id="6164" name="Google Shape;6164;p51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Establis</a:t>
            </a:r>
            <a:r>
              <a:rPr lang="en-US" sz="1200" dirty="0">
                <a:solidFill>
                  <a:srgbClr val="E6EDF3"/>
                </a:solidFill>
                <a:latin typeface="+mj-lt"/>
              </a:rPr>
              <a:t>h m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ore user trust</a:t>
            </a:r>
            <a:endParaRPr sz="1200" dirty="0">
              <a:latin typeface="+mj-lt"/>
            </a:endParaRPr>
          </a:p>
        </p:txBody>
      </p:sp>
      <p:sp>
        <p:nvSpPr>
          <p:cNvPr id="6165" name="Google Shape;6165;p51"/>
          <p:cNvSpPr txBox="1">
            <a:spLocks noGrp="1"/>
          </p:cNvSpPr>
          <p:nvPr>
            <p:ph type="subTitle" idx="13"/>
          </p:nvPr>
        </p:nvSpPr>
        <p:spPr>
          <a:xfrm>
            <a:off x="3536550" y="2143537"/>
            <a:ext cx="2070900" cy="673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No more daunting to lend money to friend </a:t>
            </a:r>
            <a:endParaRPr lang="en-US" sz="1200" dirty="0">
              <a:latin typeface="+mj-lt"/>
            </a:endParaRPr>
          </a:p>
        </p:txBody>
      </p:sp>
      <p:sp>
        <p:nvSpPr>
          <p:cNvPr id="6166" name="Google Shape;6166;p51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</a:rPr>
              <a:t>No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compliance or KYC requirements</a:t>
            </a:r>
            <a:endParaRPr lang="en-US" sz="1200" dirty="0">
              <a:latin typeface="+mj-lt"/>
            </a:endParaRPr>
          </a:p>
        </p:txBody>
      </p:sp>
      <p:sp>
        <p:nvSpPr>
          <p:cNvPr id="6167" name="Google Shape;6167;p51"/>
          <p:cNvSpPr txBox="1"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|</a:t>
            </a:r>
            <a:r>
              <a:rPr lang="en" dirty="0"/>
              <a:t> BENEFITS OF DITTY</a:t>
            </a:r>
            <a:endParaRPr dirty="0"/>
          </a:p>
        </p:txBody>
      </p:sp>
      <p:sp>
        <p:nvSpPr>
          <p:cNvPr id="6168" name="Google Shape;6168;p51"/>
          <p:cNvSpPr/>
          <p:nvPr/>
        </p:nvSpPr>
        <p:spPr>
          <a:xfrm>
            <a:off x="7116275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9" name="Google Shape;6169;p51"/>
          <p:cNvSpPr/>
          <p:nvPr/>
        </p:nvSpPr>
        <p:spPr>
          <a:xfrm>
            <a:off x="7116275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170" name="Google Shape;6170;p51"/>
          <p:cNvSpPr/>
          <p:nvPr/>
        </p:nvSpPr>
        <p:spPr>
          <a:xfrm>
            <a:off x="4464900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1" name="Google Shape;6171;p51"/>
          <p:cNvSpPr/>
          <p:nvPr/>
        </p:nvSpPr>
        <p:spPr>
          <a:xfrm>
            <a:off x="4464900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172" name="Google Shape;6172;p51"/>
          <p:cNvSpPr/>
          <p:nvPr/>
        </p:nvSpPr>
        <p:spPr>
          <a:xfrm>
            <a:off x="1813525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3" name="Google Shape;6173;p51"/>
          <p:cNvSpPr/>
          <p:nvPr/>
        </p:nvSpPr>
        <p:spPr>
          <a:xfrm>
            <a:off x="1813525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497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7" name="Google Shape;6017;p43"/>
          <p:cNvSpPr/>
          <p:nvPr/>
        </p:nvSpPr>
        <p:spPr>
          <a:xfrm>
            <a:off x="82507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8" name="Google Shape;6018;p43"/>
          <p:cNvSpPr/>
          <p:nvPr/>
        </p:nvSpPr>
        <p:spPr>
          <a:xfrm>
            <a:off x="82507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9" name="Google Shape;6019;p43"/>
          <p:cNvSpPr/>
          <p:nvPr/>
        </p:nvSpPr>
        <p:spPr>
          <a:xfrm>
            <a:off x="82507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0" name="Google Shape;6020;p43"/>
          <p:cNvSpPr txBox="1">
            <a:spLocks noGrp="1"/>
          </p:cNvSpPr>
          <p:nvPr>
            <p:ph type="subTitle" idx="1"/>
          </p:nvPr>
        </p:nvSpPr>
        <p:spPr>
          <a:xfrm>
            <a:off x="1739494" y="1604508"/>
            <a:ext cx="513003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EDF3"/>
                </a:solidFill>
                <a:latin typeface="+mn-lt"/>
              </a:rPr>
              <a:t>D</a:t>
            </a:r>
            <a:r>
              <a:rPr lang="en-US" i="0" dirty="0">
                <a:solidFill>
                  <a:srgbClr val="E6EDF3"/>
                </a:solidFill>
                <a:effectLst/>
                <a:latin typeface="+mn-lt"/>
              </a:rPr>
              <a:t>own payment for a house purchase</a:t>
            </a:r>
            <a:endParaRPr lang="en-US" dirty="0">
              <a:latin typeface="+mn-lt"/>
            </a:endParaRPr>
          </a:p>
        </p:txBody>
      </p:sp>
      <p:sp>
        <p:nvSpPr>
          <p:cNvPr id="6023" name="Google Shape;6023;p4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Usecase</a:t>
            </a:r>
            <a:endParaRPr dirty="0"/>
          </a:p>
        </p:txBody>
      </p:sp>
      <p:cxnSp>
        <p:nvCxnSpPr>
          <p:cNvPr id="6027" name="Google Shape;6027;p43"/>
          <p:cNvCxnSpPr/>
          <p:nvPr/>
        </p:nvCxnSpPr>
        <p:spPr>
          <a:xfrm>
            <a:off x="-729850" y="1805214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28" name="Google Shape;6028;p43"/>
          <p:cNvCxnSpPr/>
          <p:nvPr/>
        </p:nvCxnSpPr>
        <p:spPr>
          <a:xfrm>
            <a:off x="-729850" y="2929026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29" name="Google Shape;6029;p43"/>
          <p:cNvCxnSpPr/>
          <p:nvPr/>
        </p:nvCxnSpPr>
        <p:spPr>
          <a:xfrm>
            <a:off x="-729850" y="4052838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030" name="Google Shape;6030;p43"/>
          <p:cNvGrpSpPr/>
          <p:nvPr/>
        </p:nvGrpSpPr>
        <p:grpSpPr>
          <a:xfrm>
            <a:off x="1108044" y="2719959"/>
            <a:ext cx="241356" cy="418135"/>
            <a:chOff x="2656082" y="2287427"/>
            <a:chExt cx="207582" cy="359594"/>
          </a:xfrm>
        </p:grpSpPr>
        <p:sp>
          <p:nvSpPr>
            <p:cNvPr id="6031" name="Google Shape;6031;p43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3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3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3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2" name="Google Shape;6042;p43"/>
          <p:cNvGrpSpPr/>
          <p:nvPr/>
        </p:nvGrpSpPr>
        <p:grpSpPr>
          <a:xfrm>
            <a:off x="1010881" y="3838491"/>
            <a:ext cx="432602" cy="431832"/>
            <a:chOff x="1421638" y="4125629"/>
            <a:chExt cx="374709" cy="374010"/>
          </a:xfrm>
        </p:grpSpPr>
        <p:sp>
          <p:nvSpPr>
            <p:cNvPr id="6043" name="Google Shape;6043;p4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4977;p73">
            <a:extLst>
              <a:ext uri="{FF2B5EF4-FFF2-40B4-BE49-F238E27FC236}">
                <a16:creationId xmlns:a16="http://schemas.microsoft.com/office/drawing/2014/main" id="{2D44ED3A-05EA-F56A-A8B4-BE51DBE1252A}"/>
              </a:ext>
            </a:extLst>
          </p:cNvPr>
          <p:cNvSpPr/>
          <p:nvPr/>
        </p:nvSpPr>
        <p:spPr>
          <a:xfrm>
            <a:off x="1050624" y="1626003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020;p43">
            <a:extLst>
              <a:ext uri="{FF2B5EF4-FFF2-40B4-BE49-F238E27FC236}">
                <a16:creationId xmlns:a16="http://schemas.microsoft.com/office/drawing/2014/main" id="{7CCC1293-1DD8-435D-7FAC-9FE0BC532E4E}"/>
              </a:ext>
            </a:extLst>
          </p:cNvPr>
          <p:cNvSpPr txBox="1">
            <a:spLocks/>
          </p:cNvSpPr>
          <p:nvPr/>
        </p:nvSpPr>
        <p:spPr>
          <a:xfrm>
            <a:off x="1739494" y="2733780"/>
            <a:ext cx="513003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rgbClr val="E6EDF3"/>
                </a:solidFill>
                <a:latin typeface="+mn-lt"/>
              </a:rPr>
              <a:t>Small business equipment purchase</a:t>
            </a:r>
            <a:endParaRPr lang="en-US" dirty="0">
              <a:latin typeface="+mn-lt"/>
            </a:endParaRPr>
          </a:p>
        </p:txBody>
      </p:sp>
      <p:sp>
        <p:nvSpPr>
          <p:cNvPr id="13" name="Google Shape;6020;p43">
            <a:extLst>
              <a:ext uri="{FF2B5EF4-FFF2-40B4-BE49-F238E27FC236}">
                <a16:creationId xmlns:a16="http://schemas.microsoft.com/office/drawing/2014/main" id="{9455837A-EAAD-0C49-A7E1-356F0865B18A}"/>
              </a:ext>
            </a:extLst>
          </p:cNvPr>
          <p:cNvSpPr txBox="1">
            <a:spLocks/>
          </p:cNvSpPr>
          <p:nvPr/>
        </p:nvSpPr>
        <p:spPr>
          <a:xfrm>
            <a:off x="1739494" y="3863052"/>
            <a:ext cx="513003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rgbClr val="E6EDF3"/>
                </a:solidFill>
                <a:latin typeface="+mj-lt"/>
              </a:rPr>
              <a:t>M</a:t>
            </a:r>
            <a:r>
              <a:rPr lang="en-US" i="0" dirty="0">
                <a:solidFill>
                  <a:srgbClr val="E6EDF3"/>
                </a:solidFill>
                <a:effectLst/>
                <a:latin typeface="+mj-lt"/>
              </a:rPr>
              <a:t>icrofinance </a:t>
            </a:r>
            <a:r>
              <a:rPr lang="en-US" dirty="0">
                <a:solidFill>
                  <a:srgbClr val="E6EDF3"/>
                </a:solidFill>
                <a:latin typeface="+mj-lt"/>
              </a:rPr>
              <a:t>for farmers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7849B-ED0D-152D-0072-8C04B94C9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ta-IN"/>
          </a:p>
        </p:txBody>
      </p:sp>
    </p:spTree>
    <p:extLst>
      <p:ext uri="{BB962C8B-B14F-4D97-AF65-F5344CB8AC3E}">
        <p14:creationId xmlns:p14="http://schemas.microsoft.com/office/powerpoint/2010/main" val="2158550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401;p60">
            <a:extLst>
              <a:ext uri="{FF2B5EF4-FFF2-40B4-BE49-F238E27FC236}">
                <a16:creationId xmlns:a16="http://schemas.microsoft.com/office/drawing/2014/main" id="{91D220D9-C8AF-2808-A9BE-12E6E323A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1744" y="277044"/>
            <a:ext cx="5693869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REVENUE MODEL</a:t>
            </a:r>
            <a:endParaRPr dirty="0"/>
          </a:p>
        </p:txBody>
      </p:sp>
      <p:sp>
        <p:nvSpPr>
          <p:cNvPr id="17" name="Google Shape;6097;p48">
            <a:extLst>
              <a:ext uri="{FF2B5EF4-FFF2-40B4-BE49-F238E27FC236}">
                <a16:creationId xmlns:a16="http://schemas.microsoft.com/office/drawing/2014/main" id="{8C9C25A0-465C-5FAA-0260-AA0A88CB9FE2}"/>
              </a:ext>
            </a:extLst>
          </p:cNvPr>
          <p:cNvSpPr/>
          <p:nvPr/>
        </p:nvSpPr>
        <p:spPr>
          <a:xfrm>
            <a:off x="1554562" y="1896226"/>
            <a:ext cx="17616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Barlow"/>
                <a:sym typeface="Barlow"/>
              </a:rPr>
              <a:t>1$ </a:t>
            </a:r>
            <a:endParaRPr dirty="0"/>
          </a:p>
        </p:txBody>
      </p:sp>
      <p:sp>
        <p:nvSpPr>
          <p:cNvPr id="18" name="Google Shape;6100;p48">
            <a:extLst>
              <a:ext uri="{FF2B5EF4-FFF2-40B4-BE49-F238E27FC236}">
                <a16:creationId xmlns:a16="http://schemas.microsoft.com/office/drawing/2014/main" id="{25FF9FFC-C9F9-55E1-A368-E731B7607C44}"/>
              </a:ext>
            </a:extLst>
          </p:cNvPr>
          <p:cNvSpPr txBox="1">
            <a:spLocks/>
          </p:cNvSpPr>
          <p:nvPr/>
        </p:nvSpPr>
        <p:spPr>
          <a:xfrm>
            <a:off x="3362380" y="1963303"/>
            <a:ext cx="4452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2200" b="1" dirty="0"/>
              <a:t>FIXED CONTRACT CREATION FEE</a:t>
            </a:r>
          </a:p>
        </p:txBody>
      </p:sp>
      <p:sp>
        <p:nvSpPr>
          <p:cNvPr id="19" name="Google Shape;6102;p48">
            <a:extLst>
              <a:ext uri="{FF2B5EF4-FFF2-40B4-BE49-F238E27FC236}">
                <a16:creationId xmlns:a16="http://schemas.microsoft.com/office/drawing/2014/main" id="{95B4AF35-88A5-0863-10F3-F2514E3EF9C2}"/>
              </a:ext>
            </a:extLst>
          </p:cNvPr>
          <p:cNvSpPr/>
          <p:nvPr/>
        </p:nvSpPr>
        <p:spPr>
          <a:xfrm>
            <a:off x="1554562" y="2695141"/>
            <a:ext cx="17616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1%</a:t>
            </a:r>
            <a:endParaRPr sz="3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Google Shape;6103;p48">
            <a:extLst>
              <a:ext uri="{FF2B5EF4-FFF2-40B4-BE49-F238E27FC236}">
                <a16:creationId xmlns:a16="http://schemas.microsoft.com/office/drawing/2014/main" id="{B6E4D79B-6858-82E4-3437-0CFE1D748954}"/>
              </a:ext>
            </a:extLst>
          </p:cNvPr>
          <p:cNvSpPr txBox="1">
            <a:spLocks/>
          </p:cNvSpPr>
          <p:nvPr/>
        </p:nvSpPr>
        <p:spPr>
          <a:xfrm>
            <a:off x="3362380" y="2736404"/>
            <a:ext cx="421407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2200" b="1" dirty="0"/>
              <a:t>ORGANISER MAKES 1% OF LOWEST BID AMOUNT </a:t>
            </a:r>
          </a:p>
        </p:txBody>
      </p:sp>
    </p:spTree>
    <p:extLst>
      <p:ext uri="{BB962C8B-B14F-4D97-AF65-F5344CB8AC3E}">
        <p14:creationId xmlns:p14="http://schemas.microsoft.com/office/powerpoint/2010/main" val="3801842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59"/>
          <p:cNvSpPr txBox="1">
            <a:spLocks noGrp="1"/>
          </p:cNvSpPr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LOKI</a:t>
            </a:r>
            <a:endParaRPr dirty="0"/>
          </a:p>
        </p:txBody>
      </p:sp>
      <p:sp>
        <p:nvSpPr>
          <p:cNvPr id="6386" name="Google Shape;6386;p59"/>
          <p:cNvSpPr txBox="1">
            <a:spLocks noGrp="1"/>
          </p:cNvSpPr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Smart Contract Developer</a:t>
            </a:r>
            <a:endParaRPr dirty="0"/>
          </a:p>
        </p:txBody>
      </p:sp>
      <p:sp>
        <p:nvSpPr>
          <p:cNvPr id="6387" name="Google Shape;6387;p59"/>
          <p:cNvSpPr txBox="1">
            <a:spLocks noGrp="1"/>
          </p:cNvSpPr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Next.js Developer</a:t>
            </a:r>
            <a:endParaRPr dirty="0"/>
          </a:p>
        </p:txBody>
      </p:sp>
      <p:sp>
        <p:nvSpPr>
          <p:cNvPr id="6388" name="Google Shape;6388;p59"/>
          <p:cNvSpPr txBox="1">
            <a:spLocks noGrp="1"/>
          </p:cNvSpPr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JAMES</a:t>
            </a:r>
            <a:endParaRPr dirty="0"/>
          </a:p>
        </p:txBody>
      </p:sp>
      <p:sp>
        <p:nvSpPr>
          <p:cNvPr id="6389" name="Google Shape;6389;p59"/>
          <p:cNvSpPr txBox="1">
            <a:spLocks noGrp="1"/>
          </p:cNvSpPr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RK</a:t>
            </a:r>
            <a:endParaRPr dirty="0"/>
          </a:p>
        </p:txBody>
      </p:sp>
      <p:sp>
        <p:nvSpPr>
          <p:cNvPr id="6390" name="Google Shape;6390;p59"/>
          <p:cNvSpPr txBox="1">
            <a:spLocks noGrp="1"/>
          </p:cNvSpPr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Developer</a:t>
            </a:r>
            <a:endParaRPr dirty="0"/>
          </a:p>
        </p:txBody>
      </p:sp>
      <p:sp>
        <p:nvSpPr>
          <p:cNvPr id="6391" name="Google Shape;6391;p59"/>
          <p:cNvSpPr txBox="1"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|</a:t>
            </a:r>
            <a:r>
              <a:rPr lang="en" dirty="0"/>
              <a:t> OUR TEAM</a:t>
            </a:r>
            <a:endParaRPr dirty="0"/>
          </a:p>
        </p:txBody>
      </p:sp>
      <p:pic>
        <p:nvPicPr>
          <p:cNvPr id="6392" name="Google Shape;6392;p59"/>
          <p:cNvPicPr preferRelativeResize="0"/>
          <p:nvPr/>
        </p:nvPicPr>
        <p:blipFill>
          <a:blip r:embed="rId3"/>
          <a:srcRect l="29" r="29"/>
          <a:stretch/>
        </p:blipFill>
        <p:spPr>
          <a:xfrm>
            <a:off x="856475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pic>
        <p:nvPicPr>
          <p:cNvPr id="6393" name="Google Shape;6393;p59"/>
          <p:cNvPicPr preferRelativeResize="0"/>
          <p:nvPr/>
        </p:nvPicPr>
        <p:blipFill>
          <a:blip r:embed="rId4"/>
          <a:srcRect l="29" r="29"/>
          <a:stretch/>
        </p:blipFill>
        <p:spPr>
          <a:xfrm>
            <a:off x="3547800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pic>
        <p:nvPicPr>
          <p:cNvPr id="6394" name="Google Shape;6394;p59"/>
          <p:cNvPicPr preferRelativeResize="0"/>
          <p:nvPr/>
        </p:nvPicPr>
        <p:blipFill>
          <a:blip r:embed="rId5"/>
          <a:srcRect t="909" b="909"/>
          <a:stretch/>
        </p:blipFill>
        <p:spPr>
          <a:xfrm>
            <a:off x="6239125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100;p48">
            <a:extLst>
              <a:ext uri="{FF2B5EF4-FFF2-40B4-BE49-F238E27FC236}">
                <a16:creationId xmlns:a16="http://schemas.microsoft.com/office/drawing/2014/main" id="{25FF9FFC-C9F9-55E1-A368-E731B7607C44}"/>
              </a:ext>
            </a:extLst>
          </p:cNvPr>
          <p:cNvSpPr txBox="1">
            <a:spLocks/>
          </p:cNvSpPr>
          <p:nvPr/>
        </p:nvSpPr>
        <p:spPr>
          <a:xfrm>
            <a:off x="3085755" y="2571750"/>
            <a:ext cx="4452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4400" b="1" dirty="0"/>
              <a:t>Questions?</a:t>
            </a:r>
          </a:p>
        </p:txBody>
      </p:sp>
      <p:sp>
        <p:nvSpPr>
          <p:cNvPr id="4" name="Google Shape;6401;p60">
            <a:extLst>
              <a:ext uri="{FF2B5EF4-FFF2-40B4-BE49-F238E27FC236}">
                <a16:creationId xmlns:a16="http://schemas.microsoft.com/office/drawing/2014/main" id="{169542B5-059C-B790-C96F-C3F93BC96D82}"/>
              </a:ext>
            </a:extLst>
          </p:cNvPr>
          <p:cNvSpPr txBox="1">
            <a:spLocks/>
          </p:cNvSpPr>
          <p:nvPr/>
        </p:nvSpPr>
        <p:spPr>
          <a:xfrm>
            <a:off x="2646000" y="616654"/>
            <a:ext cx="385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rlow"/>
              <a:buNone/>
              <a:defRPr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4400" dirty="0">
                <a:solidFill>
                  <a:schemeClr val="lt2"/>
                </a:solidFill>
              </a:rPr>
              <a:t>|</a:t>
            </a:r>
            <a:r>
              <a:rPr lang="en-US" sz="4400" dirty="0"/>
              <a:t> THANKS!</a:t>
            </a:r>
          </a:p>
        </p:txBody>
      </p:sp>
    </p:spTree>
    <p:extLst>
      <p:ext uri="{BB962C8B-B14F-4D97-AF65-F5344CB8AC3E}">
        <p14:creationId xmlns:p14="http://schemas.microsoft.com/office/powerpoint/2010/main" val="1202815546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151</Words>
  <Application>Microsoft Office PowerPoint</Application>
  <PresentationFormat>On-screen Show (16:9)</PresentationFormat>
  <Paragraphs>35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Barlow</vt:lpstr>
      <vt:lpstr>Fredoka One</vt:lpstr>
      <vt:lpstr>Crypto Bank Project Proposal by Slidesgo</vt:lpstr>
      <vt:lpstr>DITTY</vt:lpstr>
      <vt:lpstr>| ABOUT DITTY</vt:lpstr>
      <vt:lpstr>| BENEFITS OF DITTY</vt:lpstr>
      <vt:lpstr>| Usecase</vt:lpstr>
      <vt:lpstr>PowerPoint Presentation</vt:lpstr>
      <vt:lpstr>| REVENUE MODEL</vt:lpstr>
      <vt:lpstr>| 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DITTY</dc:title>
  <cp:lastModifiedBy>Lokeshwaran Boopathy</cp:lastModifiedBy>
  <cp:revision>3</cp:revision>
  <dcterms:modified xsi:type="dcterms:W3CDTF">2023-09-17T07:37:10Z</dcterms:modified>
</cp:coreProperties>
</file>